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Cabin" panose="020B0604020202020204" charset="0"/>
      <p:regular r:id="rId9"/>
      <p:bold r:id="rId10"/>
      <p:italic r:id="rId11"/>
      <p:boldItalic r:id="rId12"/>
    </p:embeddedFont>
    <p:embeddedFont>
      <p:font typeface="Fira Sans Extra Condensed" panose="020B0604020202020204" charset="0"/>
      <p:regular r:id="rId13"/>
      <p:bold r:id="rId14"/>
      <p:italic r:id="rId15"/>
      <p:boldItalic r:id="rId16"/>
    </p:embeddedFont>
    <p:embeddedFont>
      <p:font typeface="Fjalla One" panose="020B0604020202020204" charset="0"/>
      <p:regular r:id="rId17"/>
    </p:embeddedFont>
    <p:embeddedFont>
      <p:font typeface="Didact Gothic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47a98599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47a98599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47a985999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47a985999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64086ad9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64086ad9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64086ad95_0_18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64086ad95_0_18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64086ad95_0_18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64086ad95_0_18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64086ad9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64086ad9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83250" y="322963"/>
            <a:ext cx="6918929" cy="4535430"/>
          </a:xfrm>
          <a:custGeom>
            <a:avLst/>
            <a:gdLst/>
            <a:ahLst/>
            <a:cxnLst/>
            <a:rect l="l" t="t" r="r" b="b"/>
            <a:pathLst>
              <a:path w="44489" h="29163" extrusionOk="0">
                <a:moveTo>
                  <a:pt x="15430" y="0"/>
                </a:moveTo>
                <a:cubicBezTo>
                  <a:pt x="9906" y="0"/>
                  <a:pt x="4387" y="3454"/>
                  <a:pt x="1803" y="8453"/>
                </a:cubicBezTo>
                <a:cubicBezTo>
                  <a:pt x="645" y="10703"/>
                  <a:pt x="1" y="13358"/>
                  <a:pt x="798" y="15762"/>
                </a:cubicBezTo>
                <a:cubicBezTo>
                  <a:pt x="1891" y="19083"/>
                  <a:pt x="5431" y="21017"/>
                  <a:pt x="8883" y="21596"/>
                </a:cubicBezTo>
                <a:cubicBezTo>
                  <a:pt x="14914" y="22623"/>
                  <a:pt x="21294" y="20809"/>
                  <a:pt x="26724" y="24480"/>
                </a:cubicBezTo>
                <a:cubicBezTo>
                  <a:pt x="29916" y="26636"/>
                  <a:pt x="33253" y="29163"/>
                  <a:pt x="37049" y="29163"/>
                </a:cubicBezTo>
                <a:cubicBezTo>
                  <a:pt x="38256" y="29163"/>
                  <a:pt x="39509" y="28907"/>
                  <a:pt x="40818" y="28304"/>
                </a:cubicBezTo>
                <a:cubicBezTo>
                  <a:pt x="42796" y="27386"/>
                  <a:pt x="44391" y="25431"/>
                  <a:pt x="44434" y="23246"/>
                </a:cubicBezTo>
                <a:cubicBezTo>
                  <a:pt x="44489" y="21148"/>
                  <a:pt x="43167" y="19236"/>
                  <a:pt x="41561" y="17892"/>
                </a:cubicBezTo>
                <a:cubicBezTo>
                  <a:pt x="39955" y="16548"/>
                  <a:pt x="38032" y="15631"/>
                  <a:pt x="36306" y="14451"/>
                </a:cubicBezTo>
                <a:cubicBezTo>
                  <a:pt x="30155" y="10244"/>
                  <a:pt x="26211" y="2695"/>
                  <a:pt x="19076" y="532"/>
                </a:cubicBezTo>
                <a:cubicBezTo>
                  <a:pt x="17882" y="170"/>
                  <a:pt x="16656" y="0"/>
                  <a:pt x="15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906255" y="1206875"/>
            <a:ext cx="54651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906250" y="3144025"/>
            <a:ext cx="546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 rot="10800000">
            <a:off x="1283250" y="246763"/>
            <a:ext cx="6918929" cy="4535430"/>
          </a:xfrm>
          <a:custGeom>
            <a:avLst/>
            <a:gdLst/>
            <a:ahLst/>
            <a:cxnLst/>
            <a:rect l="l" t="t" r="r" b="b"/>
            <a:pathLst>
              <a:path w="44489" h="29163" extrusionOk="0">
                <a:moveTo>
                  <a:pt x="15430" y="0"/>
                </a:moveTo>
                <a:cubicBezTo>
                  <a:pt x="9906" y="0"/>
                  <a:pt x="4387" y="3454"/>
                  <a:pt x="1803" y="8453"/>
                </a:cubicBezTo>
                <a:cubicBezTo>
                  <a:pt x="645" y="10703"/>
                  <a:pt x="1" y="13358"/>
                  <a:pt x="798" y="15762"/>
                </a:cubicBezTo>
                <a:cubicBezTo>
                  <a:pt x="1891" y="19083"/>
                  <a:pt x="5431" y="21017"/>
                  <a:pt x="8883" y="21596"/>
                </a:cubicBezTo>
                <a:cubicBezTo>
                  <a:pt x="14914" y="22623"/>
                  <a:pt x="21294" y="20809"/>
                  <a:pt x="26724" y="24480"/>
                </a:cubicBezTo>
                <a:cubicBezTo>
                  <a:pt x="29916" y="26636"/>
                  <a:pt x="33253" y="29163"/>
                  <a:pt x="37049" y="29163"/>
                </a:cubicBezTo>
                <a:cubicBezTo>
                  <a:pt x="38256" y="29163"/>
                  <a:pt x="39509" y="28907"/>
                  <a:pt x="40818" y="28304"/>
                </a:cubicBezTo>
                <a:cubicBezTo>
                  <a:pt x="42796" y="27386"/>
                  <a:pt x="44391" y="25431"/>
                  <a:pt x="44434" y="23246"/>
                </a:cubicBezTo>
                <a:cubicBezTo>
                  <a:pt x="44489" y="21148"/>
                  <a:pt x="43167" y="19236"/>
                  <a:pt x="41561" y="17892"/>
                </a:cubicBezTo>
                <a:cubicBezTo>
                  <a:pt x="39955" y="16548"/>
                  <a:pt x="38032" y="15631"/>
                  <a:pt x="36306" y="14451"/>
                </a:cubicBezTo>
                <a:cubicBezTo>
                  <a:pt x="30155" y="10244"/>
                  <a:pt x="26211" y="2695"/>
                  <a:pt x="19076" y="532"/>
                </a:cubicBezTo>
                <a:cubicBezTo>
                  <a:pt x="17882" y="170"/>
                  <a:pt x="16656" y="0"/>
                  <a:pt x="154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18850"/>
            <a:ext cx="3559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9200" b="1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713225" y="3182350"/>
            <a:ext cx="25716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">
  <p:cSld name="CUSTOM_8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 rot="-535">
            <a:off x="713225" y="54891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/>
          <p:nvPr/>
        </p:nvSpPr>
        <p:spPr>
          <a:xfrm rot="-9878609">
            <a:off x="7297892" y="2332677"/>
            <a:ext cx="3085502" cy="3583891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/>
        </p:nvSpPr>
        <p:spPr>
          <a:xfrm rot="7885257">
            <a:off x="6814094" y="-1371039"/>
            <a:ext cx="3798973" cy="4412626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5"/>
          <p:cNvSpPr/>
          <p:nvPr/>
        </p:nvSpPr>
        <p:spPr>
          <a:xfrm rot="-3409875">
            <a:off x="-662673" y="3161160"/>
            <a:ext cx="2086036" cy="2423004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 rot="-535">
            <a:off x="713225" y="54891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/>
          <p:nvPr/>
        </p:nvSpPr>
        <p:spPr>
          <a:xfrm rot="-2981662">
            <a:off x="-657448" y="1128900"/>
            <a:ext cx="4168307" cy="3283997"/>
          </a:xfrm>
          <a:custGeom>
            <a:avLst/>
            <a:gdLst/>
            <a:ahLst/>
            <a:cxnLst/>
            <a:rect l="l" t="t" r="r" b="b"/>
            <a:pathLst>
              <a:path w="10238" h="8066" extrusionOk="0">
                <a:moveTo>
                  <a:pt x="5570" y="0"/>
                </a:moveTo>
                <a:cubicBezTo>
                  <a:pt x="4215" y="0"/>
                  <a:pt x="2810" y="534"/>
                  <a:pt x="1825" y="1409"/>
                </a:cubicBezTo>
                <a:cubicBezTo>
                  <a:pt x="568" y="2523"/>
                  <a:pt x="0" y="4184"/>
                  <a:pt x="1082" y="6030"/>
                </a:cubicBezTo>
                <a:cubicBezTo>
                  <a:pt x="1846" y="7319"/>
                  <a:pt x="3352" y="8066"/>
                  <a:pt x="4858" y="8066"/>
                </a:cubicBezTo>
                <a:cubicBezTo>
                  <a:pt x="5075" y="8066"/>
                  <a:pt x="5292" y="8050"/>
                  <a:pt x="5507" y="8018"/>
                </a:cubicBezTo>
                <a:cubicBezTo>
                  <a:pt x="7200" y="7767"/>
                  <a:pt x="8686" y="6609"/>
                  <a:pt x="9538" y="5123"/>
                </a:cubicBezTo>
                <a:cubicBezTo>
                  <a:pt x="9953" y="4402"/>
                  <a:pt x="10237" y="3550"/>
                  <a:pt x="10052" y="2741"/>
                </a:cubicBezTo>
                <a:cubicBezTo>
                  <a:pt x="9746" y="1430"/>
                  <a:pt x="8358" y="709"/>
                  <a:pt x="7091" y="250"/>
                </a:cubicBezTo>
                <a:cubicBezTo>
                  <a:pt x="6610" y="80"/>
                  <a:pt x="6094" y="0"/>
                  <a:pt x="5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6"/>
          <p:cNvSpPr/>
          <p:nvPr/>
        </p:nvSpPr>
        <p:spPr>
          <a:xfrm rot="7145358">
            <a:off x="6682287" y="-847932"/>
            <a:ext cx="3417051" cy="3968935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 rot="-535">
            <a:off x="713225" y="54891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2179901" y="1628238"/>
            <a:ext cx="2029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553150" y="1628238"/>
            <a:ext cx="2029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2179901" y="3033652"/>
            <a:ext cx="2029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4"/>
          </p:nvPr>
        </p:nvSpPr>
        <p:spPr>
          <a:xfrm>
            <a:off x="5553150" y="3033652"/>
            <a:ext cx="2029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5"/>
          </p:nvPr>
        </p:nvSpPr>
        <p:spPr>
          <a:xfrm>
            <a:off x="2179901" y="2018953"/>
            <a:ext cx="202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6"/>
          </p:nvPr>
        </p:nvSpPr>
        <p:spPr>
          <a:xfrm>
            <a:off x="5553150" y="2018953"/>
            <a:ext cx="202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7"/>
          </p:nvPr>
        </p:nvSpPr>
        <p:spPr>
          <a:xfrm>
            <a:off x="2179901" y="3421542"/>
            <a:ext cx="202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8"/>
          </p:nvPr>
        </p:nvSpPr>
        <p:spPr>
          <a:xfrm>
            <a:off x="5553150" y="3421542"/>
            <a:ext cx="202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9" hasCustomPrompt="1"/>
          </p:nvPr>
        </p:nvSpPr>
        <p:spPr>
          <a:xfrm>
            <a:off x="1561302" y="1674538"/>
            <a:ext cx="6186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3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13" hasCustomPrompt="1"/>
          </p:nvPr>
        </p:nvSpPr>
        <p:spPr>
          <a:xfrm>
            <a:off x="4947323" y="1674538"/>
            <a:ext cx="6186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3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14" hasCustomPrompt="1"/>
          </p:nvPr>
        </p:nvSpPr>
        <p:spPr>
          <a:xfrm>
            <a:off x="1561302" y="3077216"/>
            <a:ext cx="6186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3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15" hasCustomPrompt="1"/>
          </p:nvPr>
        </p:nvSpPr>
        <p:spPr>
          <a:xfrm>
            <a:off x="4947323" y="3077216"/>
            <a:ext cx="6186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3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 flipH="1">
            <a:off x="789300" y="2994350"/>
            <a:ext cx="327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 flipH="1">
            <a:off x="789450" y="1576450"/>
            <a:ext cx="3270600" cy="14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/>
          <p:nvPr/>
        </p:nvSpPr>
        <p:spPr>
          <a:xfrm rot="7885257">
            <a:off x="5082519" y="80836"/>
            <a:ext cx="3798973" cy="4412626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/>
          <p:nvPr/>
        </p:nvSpPr>
        <p:spPr>
          <a:xfrm rot="-5813566" flipH="1">
            <a:off x="-56460" y="-1111949"/>
            <a:ext cx="2085997" cy="2951440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3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 rot="-5400000">
            <a:off x="916417" y="-387050"/>
            <a:ext cx="4787453" cy="6006673"/>
          </a:xfrm>
          <a:custGeom>
            <a:avLst/>
            <a:gdLst/>
            <a:ahLst/>
            <a:cxnLst/>
            <a:rect l="l" t="t" r="r" b="b"/>
            <a:pathLst>
              <a:path w="43768" h="56166" extrusionOk="0">
                <a:moveTo>
                  <a:pt x="24054" y="0"/>
                </a:moveTo>
                <a:cubicBezTo>
                  <a:pt x="22092" y="0"/>
                  <a:pt x="20084" y="480"/>
                  <a:pt x="18082" y="1557"/>
                </a:cubicBezTo>
                <a:cubicBezTo>
                  <a:pt x="16673" y="2311"/>
                  <a:pt x="15329" y="3250"/>
                  <a:pt x="14411" y="4561"/>
                </a:cubicBezTo>
                <a:cubicBezTo>
                  <a:pt x="12925" y="6670"/>
                  <a:pt x="12739" y="9434"/>
                  <a:pt x="12991" y="12002"/>
                </a:cubicBezTo>
                <a:cubicBezTo>
                  <a:pt x="13253" y="14580"/>
                  <a:pt x="13908" y="17115"/>
                  <a:pt x="13887" y="19693"/>
                </a:cubicBezTo>
                <a:cubicBezTo>
                  <a:pt x="13843" y="23047"/>
                  <a:pt x="12685" y="26303"/>
                  <a:pt x="10598" y="28925"/>
                </a:cubicBezTo>
                <a:cubicBezTo>
                  <a:pt x="9025" y="30881"/>
                  <a:pt x="6971" y="32410"/>
                  <a:pt x="5452" y="34410"/>
                </a:cubicBezTo>
                <a:cubicBezTo>
                  <a:pt x="0" y="41555"/>
                  <a:pt x="2917" y="51945"/>
                  <a:pt x="11297" y="55212"/>
                </a:cubicBezTo>
                <a:cubicBezTo>
                  <a:pt x="12979" y="55866"/>
                  <a:pt x="14767" y="56166"/>
                  <a:pt x="16565" y="56166"/>
                </a:cubicBezTo>
                <a:cubicBezTo>
                  <a:pt x="18820" y="56166"/>
                  <a:pt x="21092" y="55695"/>
                  <a:pt x="23195" y="54862"/>
                </a:cubicBezTo>
                <a:cubicBezTo>
                  <a:pt x="26975" y="53365"/>
                  <a:pt x="30231" y="50765"/>
                  <a:pt x="32995" y="47793"/>
                </a:cubicBezTo>
                <a:cubicBezTo>
                  <a:pt x="37289" y="43172"/>
                  <a:pt x="40490" y="37644"/>
                  <a:pt x="42358" y="31613"/>
                </a:cubicBezTo>
                <a:cubicBezTo>
                  <a:pt x="43199" y="28849"/>
                  <a:pt x="43768" y="25975"/>
                  <a:pt x="43713" y="23091"/>
                </a:cubicBezTo>
                <a:cubicBezTo>
                  <a:pt x="43520" y="13399"/>
                  <a:pt x="34421" y="0"/>
                  <a:pt x="240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4867125" y="548650"/>
            <a:ext cx="3487500" cy="10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4867125" y="1748325"/>
            <a:ext cx="3487500" cy="27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 rot="-711">
            <a:off x="1064650" y="1430695"/>
            <a:ext cx="29004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1064650" y="2521200"/>
            <a:ext cx="29004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/>
          <p:nvPr/>
        </p:nvSpPr>
        <p:spPr>
          <a:xfrm rot="-9992903">
            <a:off x="4777739" y="233241"/>
            <a:ext cx="3798935" cy="4412626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9"/>
          <p:cNvSpPr/>
          <p:nvPr/>
        </p:nvSpPr>
        <p:spPr>
          <a:xfrm rot="-3915063">
            <a:off x="-406546" y="3120227"/>
            <a:ext cx="2085999" cy="2422983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 rot="807097">
            <a:off x="1164964" y="374441"/>
            <a:ext cx="3798935" cy="4412626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 rot="-711">
            <a:off x="5179450" y="1430695"/>
            <a:ext cx="29004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5179450" y="2521200"/>
            <a:ext cx="29004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/>
          <p:nvPr/>
        </p:nvSpPr>
        <p:spPr>
          <a:xfrm rot="6884937">
            <a:off x="7595579" y="-609348"/>
            <a:ext cx="2085999" cy="2422983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5400000">
            <a:off x="3607942" y="-444050"/>
            <a:ext cx="4787453" cy="6006673"/>
          </a:xfrm>
          <a:custGeom>
            <a:avLst/>
            <a:gdLst/>
            <a:ahLst/>
            <a:cxnLst/>
            <a:rect l="l" t="t" r="r" b="b"/>
            <a:pathLst>
              <a:path w="43768" h="56166" extrusionOk="0">
                <a:moveTo>
                  <a:pt x="24054" y="0"/>
                </a:moveTo>
                <a:cubicBezTo>
                  <a:pt x="22092" y="0"/>
                  <a:pt x="20084" y="480"/>
                  <a:pt x="18082" y="1557"/>
                </a:cubicBezTo>
                <a:cubicBezTo>
                  <a:pt x="16673" y="2311"/>
                  <a:pt x="15329" y="3250"/>
                  <a:pt x="14411" y="4561"/>
                </a:cubicBezTo>
                <a:cubicBezTo>
                  <a:pt x="12925" y="6670"/>
                  <a:pt x="12739" y="9434"/>
                  <a:pt x="12991" y="12002"/>
                </a:cubicBezTo>
                <a:cubicBezTo>
                  <a:pt x="13253" y="14580"/>
                  <a:pt x="13908" y="17115"/>
                  <a:pt x="13887" y="19693"/>
                </a:cubicBezTo>
                <a:cubicBezTo>
                  <a:pt x="13843" y="23047"/>
                  <a:pt x="12685" y="26303"/>
                  <a:pt x="10598" y="28925"/>
                </a:cubicBezTo>
                <a:cubicBezTo>
                  <a:pt x="9025" y="30881"/>
                  <a:pt x="6971" y="32410"/>
                  <a:pt x="5452" y="34410"/>
                </a:cubicBezTo>
                <a:cubicBezTo>
                  <a:pt x="0" y="41555"/>
                  <a:pt x="2917" y="51945"/>
                  <a:pt x="11297" y="55212"/>
                </a:cubicBezTo>
                <a:cubicBezTo>
                  <a:pt x="12979" y="55866"/>
                  <a:pt x="14767" y="56166"/>
                  <a:pt x="16565" y="56166"/>
                </a:cubicBezTo>
                <a:cubicBezTo>
                  <a:pt x="18820" y="56166"/>
                  <a:pt x="21092" y="55695"/>
                  <a:pt x="23195" y="54862"/>
                </a:cubicBezTo>
                <a:cubicBezTo>
                  <a:pt x="26975" y="53365"/>
                  <a:pt x="30231" y="50765"/>
                  <a:pt x="32995" y="47793"/>
                </a:cubicBezTo>
                <a:cubicBezTo>
                  <a:pt x="37289" y="43172"/>
                  <a:pt x="40490" y="37644"/>
                  <a:pt x="42358" y="31613"/>
                </a:cubicBezTo>
                <a:cubicBezTo>
                  <a:pt x="43199" y="28849"/>
                  <a:pt x="43768" y="25975"/>
                  <a:pt x="43713" y="23091"/>
                </a:cubicBezTo>
                <a:cubicBezTo>
                  <a:pt x="43520" y="13399"/>
                  <a:pt x="34421" y="0"/>
                  <a:pt x="240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9800" y="2435575"/>
            <a:ext cx="353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99800" y="3292750"/>
            <a:ext cx="35319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99800" y="1287936"/>
            <a:ext cx="2695200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 rot="7885257">
            <a:off x="5158719" y="157036"/>
            <a:ext cx="3798973" cy="4412626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 rot="-535">
            <a:off x="713225" y="548932"/>
            <a:ext cx="77175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713226" y="1944575"/>
            <a:ext cx="3313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2"/>
          </p:nvPr>
        </p:nvSpPr>
        <p:spPr>
          <a:xfrm>
            <a:off x="713225" y="3002818"/>
            <a:ext cx="3313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3"/>
          </p:nvPr>
        </p:nvSpPr>
        <p:spPr>
          <a:xfrm>
            <a:off x="713225" y="2335278"/>
            <a:ext cx="33135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4"/>
          </p:nvPr>
        </p:nvSpPr>
        <p:spPr>
          <a:xfrm>
            <a:off x="713225" y="3393526"/>
            <a:ext cx="33135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/>
          <p:nvPr/>
        </p:nvSpPr>
        <p:spPr>
          <a:xfrm rot="-5702765">
            <a:off x="-90891" y="3699915"/>
            <a:ext cx="2085961" cy="2423029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 rot="4626225" flipH="1">
            <a:off x="658332" y="321062"/>
            <a:ext cx="4213604" cy="4894156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 rot="-535">
            <a:off x="713225" y="548872"/>
            <a:ext cx="771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6001676" y="2076250"/>
            <a:ext cx="2397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2"/>
          </p:nvPr>
        </p:nvSpPr>
        <p:spPr>
          <a:xfrm>
            <a:off x="6001675" y="2466949"/>
            <a:ext cx="23976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/>
          <p:nvPr/>
        </p:nvSpPr>
        <p:spPr>
          <a:xfrm rot="-7369648">
            <a:off x="6845419" y="2400467"/>
            <a:ext cx="3417015" cy="3968946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 rot="-2345873">
            <a:off x="-862397" y="1630943"/>
            <a:ext cx="4168312" cy="3284002"/>
          </a:xfrm>
          <a:custGeom>
            <a:avLst/>
            <a:gdLst/>
            <a:ahLst/>
            <a:cxnLst/>
            <a:rect l="l" t="t" r="r" b="b"/>
            <a:pathLst>
              <a:path w="10238" h="8066" extrusionOk="0">
                <a:moveTo>
                  <a:pt x="5570" y="0"/>
                </a:moveTo>
                <a:cubicBezTo>
                  <a:pt x="4215" y="0"/>
                  <a:pt x="2810" y="534"/>
                  <a:pt x="1825" y="1409"/>
                </a:cubicBezTo>
                <a:cubicBezTo>
                  <a:pt x="568" y="2523"/>
                  <a:pt x="0" y="4184"/>
                  <a:pt x="1082" y="6030"/>
                </a:cubicBezTo>
                <a:cubicBezTo>
                  <a:pt x="1846" y="7319"/>
                  <a:pt x="3352" y="8066"/>
                  <a:pt x="4858" y="8066"/>
                </a:cubicBezTo>
                <a:cubicBezTo>
                  <a:pt x="5075" y="8066"/>
                  <a:pt x="5292" y="8050"/>
                  <a:pt x="5507" y="8018"/>
                </a:cubicBezTo>
                <a:cubicBezTo>
                  <a:pt x="7200" y="7767"/>
                  <a:pt x="8686" y="6609"/>
                  <a:pt x="9538" y="5123"/>
                </a:cubicBezTo>
                <a:cubicBezTo>
                  <a:pt x="9953" y="4402"/>
                  <a:pt x="10237" y="3550"/>
                  <a:pt x="10052" y="2741"/>
                </a:cubicBezTo>
                <a:cubicBezTo>
                  <a:pt x="9746" y="1430"/>
                  <a:pt x="8358" y="709"/>
                  <a:pt x="7091" y="250"/>
                </a:cubicBezTo>
                <a:cubicBezTo>
                  <a:pt x="6610" y="80"/>
                  <a:pt x="6094" y="0"/>
                  <a:pt x="5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3"/>
          <p:cNvSpPr/>
          <p:nvPr/>
        </p:nvSpPr>
        <p:spPr>
          <a:xfrm rot="7145358">
            <a:off x="4883412" y="-885420"/>
            <a:ext cx="3417051" cy="3968935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 rot="-535">
            <a:off x="713225" y="548928"/>
            <a:ext cx="77175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"/>
          </p:nvPr>
        </p:nvSpPr>
        <p:spPr>
          <a:xfrm>
            <a:off x="713225" y="1258575"/>
            <a:ext cx="38589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/>
          <p:nvPr/>
        </p:nvSpPr>
        <p:spPr>
          <a:xfrm rot="-3654642">
            <a:off x="-440063" y="1377618"/>
            <a:ext cx="3417051" cy="3968935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4"/>
          <p:cNvSpPr/>
          <p:nvPr/>
        </p:nvSpPr>
        <p:spPr>
          <a:xfrm rot="7145358">
            <a:off x="6585562" y="-602032"/>
            <a:ext cx="3417051" cy="3968935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 rot="-535">
            <a:off x="713225" y="548868"/>
            <a:ext cx="7717500" cy="11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1"/>
          </p:nvPr>
        </p:nvSpPr>
        <p:spPr>
          <a:xfrm>
            <a:off x="865626" y="2345675"/>
            <a:ext cx="2278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2"/>
          </p:nvPr>
        </p:nvSpPr>
        <p:spPr>
          <a:xfrm>
            <a:off x="3425175" y="2345675"/>
            <a:ext cx="2278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3"/>
          </p:nvPr>
        </p:nvSpPr>
        <p:spPr>
          <a:xfrm>
            <a:off x="865625" y="2736374"/>
            <a:ext cx="22785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4"/>
          </p:nvPr>
        </p:nvSpPr>
        <p:spPr>
          <a:xfrm>
            <a:off x="3425175" y="2736379"/>
            <a:ext cx="22785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5"/>
          </p:nvPr>
        </p:nvSpPr>
        <p:spPr>
          <a:xfrm>
            <a:off x="5984725" y="2345675"/>
            <a:ext cx="2278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6"/>
          </p:nvPr>
        </p:nvSpPr>
        <p:spPr>
          <a:xfrm>
            <a:off x="5984725" y="2736379"/>
            <a:ext cx="22785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/>
          <p:nvPr/>
        </p:nvSpPr>
        <p:spPr>
          <a:xfrm rot="4626225" flipH="1">
            <a:off x="4233007" y="226649"/>
            <a:ext cx="4213604" cy="4894156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 rot="-535">
            <a:off x="713225" y="548876"/>
            <a:ext cx="7717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721027" y="1381275"/>
            <a:ext cx="23460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2"/>
          </p:nvPr>
        </p:nvSpPr>
        <p:spPr>
          <a:xfrm>
            <a:off x="713226" y="2446848"/>
            <a:ext cx="23460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3"/>
          </p:nvPr>
        </p:nvSpPr>
        <p:spPr>
          <a:xfrm>
            <a:off x="721026" y="1771974"/>
            <a:ext cx="23460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4"/>
          </p:nvPr>
        </p:nvSpPr>
        <p:spPr>
          <a:xfrm>
            <a:off x="713226" y="2837552"/>
            <a:ext cx="23460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5"/>
          </p:nvPr>
        </p:nvSpPr>
        <p:spPr>
          <a:xfrm>
            <a:off x="713226" y="3512422"/>
            <a:ext cx="23460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6"/>
          </p:nvPr>
        </p:nvSpPr>
        <p:spPr>
          <a:xfrm>
            <a:off x="713226" y="3903125"/>
            <a:ext cx="23460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 rot="7885257">
            <a:off x="5158719" y="157036"/>
            <a:ext cx="3798973" cy="4412626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 rot="-535">
            <a:off x="713225" y="548876"/>
            <a:ext cx="77175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713226" y="1864125"/>
            <a:ext cx="1819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2"/>
          </p:nvPr>
        </p:nvSpPr>
        <p:spPr>
          <a:xfrm>
            <a:off x="2586975" y="1864125"/>
            <a:ext cx="1819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3"/>
          </p:nvPr>
        </p:nvSpPr>
        <p:spPr>
          <a:xfrm>
            <a:off x="713225" y="2254824"/>
            <a:ext cx="18195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4"/>
          </p:nvPr>
        </p:nvSpPr>
        <p:spPr>
          <a:xfrm>
            <a:off x="2586975" y="2254828"/>
            <a:ext cx="18195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5"/>
          </p:nvPr>
        </p:nvSpPr>
        <p:spPr>
          <a:xfrm>
            <a:off x="713226" y="3076700"/>
            <a:ext cx="1819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6"/>
          </p:nvPr>
        </p:nvSpPr>
        <p:spPr>
          <a:xfrm>
            <a:off x="2586975" y="3076698"/>
            <a:ext cx="1819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7"/>
          </p:nvPr>
        </p:nvSpPr>
        <p:spPr>
          <a:xfrm>
            <a:off x="713225" y="3467400"/>
            <a:ext cx="18195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8"/>
          </p:nvPr>
        </p:nvSpPr>
        <p:spPr>
          <a:xfrm>
            <a:off x="2586975" y="3467401"/>
            <a:ext cx="1819500" cy="8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6"/>
          <p:cNvSpPr/>
          <p:nvPr/>
        </p:nvSpPr>
        <p:spPr>
          <a:xfrm rot="-3915063">
            <a:off x="-662696" y="3273877"/>
            <a:ext cx="2085999" cy="2422983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 rot="-535">
            <a:off x="713225" y="548874"/>
            <a:ext cx="7717500" cy="7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713226" y="1964675"/>
            <a:ext cx="2278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2"/>
          </p:nvPr>
        </p:nvSpPr>
        <p:spPr>
          <a:xfrm>
            <a:off x="2891775" y="1964675"/>
            <a:ext cx="2278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3"/>
          </p:nvPr>
        </p:nvSpPr>
        <p:spPr>
          <a:xfrm>
            <a:off x="713225" y="2355375"/>
            <a:ext cx="22785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4"/>
          </p:nvPr>
        </p:nvSpPr>
        <p:spPr>
          <a:xfrm>
            <a:off x="2891775" y="2355378"/>
            <a:ext cx="22785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5"/>
          </p:nvPr>
        </p:nvSpPr>
        <p:spPr>
          <a:xfrm>
            <a:off x="5070325" y="1964675"/>
            <a:ext cx="2278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6"/>
          </p:nvPr>
        </p:nvSpPr>
        <p:spPr>
          <a:xfrm>
            <a:off x="5070325" y="2355378"/>
            <a:ext cx="22785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7"/>
          </p:nvPr>
        </p:nvSpPr>
        <p:spPr>
          <a:xfrm>
            <a:off x="713226" y="3574950"/>
            <a:ext cx="2278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8"/>
          </p:nvPr>
        </p:nvSpPr>
        <p:spPr>
          <a:xfrm>
            <a:off x="2891775" y="3574950"/>
            <a:ext cx="2278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9"/>
          </p:nvPr>
        </p:nvSpPr>
        <p:spPr>
          <a:xfrm>
            <a:off x="713225" y="3965650"/>
            <a:ext cx="22785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3"/>
          </p:nvPr>
        </p:nvSpPr>
        <p:spPr>
          <a:xfrm>
            <a:off x="2891775" y="3965653"/>
            <a:ext cx="22785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14"/>
          </p:nvPr>
        </p:nvSpPr>
        <p:spPr>
          <a:xfrm>
            <a:off x="5070325" y="3574950"/>
            <a:ext cx="22785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15"/>
          </p:nvPr>
        </p:nvSpPr>
        <p:spPr>
          <a:xfrm>
            <a:off x="5070325" y="3965653"/>
            <a:ext cx="22785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7"/>
          <p:cNvSpPr/>
          <p:nvPr/>
        </p:nvSpPr>
        <p:spPr>
          <a:xfrm rot="-393614" flipH="1">
            <a:off x="7242130" y="881758"/>
            <a:ext cx="3085541" cy="3583907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9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 rot="-5400000">
            <a:off x="916417" y="-387050"/>
            <a:ext cx="4787453" cy="6006673"/>
          </a:xfrm>
          <a:custGeom>
            <a:avLst/>
            <a:gdLst/>
            <a:ahLst/>
            <a:cxnLst/>
            <a:rect l="l" t="t" r="r" b="b"/>
            <a:pathLst>
              <a:path w="43768" h="56166" extrusionOk="0">
                <a:moveTo>
                  <a:pt x="24054" y="0"/>
                </a:moveTo>
                <a:cubicBezTo>
                  <a:pt x="22092" y="0"/>
                  <a:pt x="20084" y="480"/>
                  <a:pt x="18082" y="1557"/>
                </a:cubicBezTo>
                <a:cubicBezTo>
                  <a:pt x="16673" y="2311"/>
                  <a:pt x="15329" y="3250"/>
                  <a:pt x="14411" y="4561"/>
                </a:cubicBezTo>
                <a:cubicBezTo>
                  <a:pt x="12925" y="6670"/>
                  <a:pt x="12739" y="9434"/>
                  <a:pt x="12991" y="12002"/>
                </a:cubicBezTo>
                <a:cubicBezTo>
                  <a:pt x="13253" y="14580"/>
                  <a:pt x="13908" y="17115"/>
                  <a:pt x="13887" y="19693"/>
                </a:cubicBezTo>
                <a:cubicBezTo>
                  <a:pt x="13843" y="23047"/>
                  <a:pt x="12685" y="26303"/>
                  <a:pt x="10598" y="28925"/>
                </a:cubicBezTo>
                <a:cubicBezTo>
                  <a:pt x="9025" y="30881"/>
                  <a:pt x="6971" y="32410"/>
                  <a:pt x="5452" y="34410"/>
                </a:cubicBezTo>
                <a:cubicBezTo>
                  <a:pt x="0" y="41555"/>
                  <a:pt x="2917" y="51945"/>
                  <a:pt x="11297" y="55212"/>
                </a:cubicBezTo>
                <a:cubicBezTo>
                  <a:pt x="12979" y="55866"/>
                  <a:pt x="14767" y="56166"/>
                  <a:pt x="16565" y="56166"/>
                </a:cubicBezTo>
                <a:cubicBezTo>
                  <a:pt x="18820" y="56166"/>
                  <a:pt x="21092" y="55695"/>
                  <a:pt x="23195" y="54862"/>
                </a:cubicBezTo>
                <a:cubicBezTo>
                  <a:pt x="26975" y="53365"/>
                  <a:pt x="30231" y="50765"/>
                  <a:pt x="32995" y="47793"/>
                </a:cubicBezTo>
                <a:cubicBezTo>
                  <a:pt x="37289" y="43172"/>
                  <a:pt x="40490" y="37644"/>
                  <a:pt x="42358" y="31613"/>
                </a:cubicBezTo>
                <a:cubicBezTo>
                  <a:pt x="43199" y="28849"/>
                  <a:pt x="43768" y="25975"/>
                  <a:pt x="43713" y="23091"/>
                </a:cubicBezTo>
                <a:cubicBezTo>
                  <a:pt x="43520" y="13399"/>
                  <a:pt x="34421" y="0"/>
                  <a:pt x="240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1"/>
          </p:nvPr>
        </p:nvSpPr>
        <p:spPr>
          <a:xfrm>
            <a:off x="4354550" y="1439700"/>
            <a:ext cx="3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 hasCustomPrompt="1"/>
          </p:nvPr>
        </p:nvSpPr>
        <p:spPr>
          <a:xfrm>
            <a:off x="4354550" y="1039450"/>
            <a:ext cx="36006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1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61" name="Google Shape;161;p28"/>
          <p:cNvSpPr txBox="1">
            <a:spLocks noGrp="1"/>
          </p:cNvSpPr>
          <p:nvPr>
            <p:ph type="subTitle" idx="2"/>
          </p:nvPr>
        </p:nvSpPr>
        <p:spPr>
          <a:xfrm>
            <a:off x="4354550" y="2573225"/>
            <a:ext cx="3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title" idx="3" hasCustomPrompt="1"/>
          </p:nvPr>
        </p:nvSpPr>
        <p:spPr>
          <a:xfrm>
            <a:off x="4354550" y="2172962"/>
            <a:ext cx="36006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1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4"/>
          </p:nvPr>
        </p:nvSpPr>
        <p:spPr>
          <a:xfrm>
            <a:off x="4354550" y="3706725"/>
            <a:ext cx="36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 idx="5" hasCustomPrompt="1"/>
          </p:nvPr>
        </p:nvSpPr>
        <p:spPr>
          <a:xfrm>
            <a:off x="4354550" y="3306474"/>
            <a:ext cx="36006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100" b="1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0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/>
          <p:nvPr/>
        </p:nvSpPr>
        <p:spPr>
          <a:xfrm rot="7145358">
            <a:off x="6722262" y="-1155307"/>
            <a:ext cx="3417051" cy="3968935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 rot="-4626205">
            <a:off x="-154027" y="2067919"/>
            <a:ext cx="3085610" cy="3583913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713225" y="548638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1"/>
          </p:nvPr>
        </p:nvSpPr>
        <p:spPr>
          <a:xfrm>
            <a:off x="627326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2"/>
          </p:nvPr>
        </p:nvSpPr>
        <p:spPr>
          <a:xfrm>
            <a:off x="3486732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3"/>
          </p:nvPr>
        </p:nvSpPr>
        <p:spPr>
          <a:xfrm>
            <a:off x="627325" y="35735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4"/>
          </p:nvPr>
        </p:nvSpPr>
        <p:spPr>
          <a:xfrm>
            <a:off x="3486732" y="35735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 idx="5" hasCustomPrompt="1"/>
          </p:nvPr>
        </p:nvSpPr>
        <p:spPr>
          <a:xfrm>
            <a:off x="627324" y="15197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 idx="6" hasCustomPrompt="1"/>
          </p:nvPr>
        </p:nvSpPr>
        <p:spPr>
          <a:xfrm>
            <a:off x="3486732" y="15197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7"/>
          </p:nvPr>
        </p:nvSpPr>
        <p:spPr>
          <a:xfrm>
            <a:off x="6346125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8"/>
          </p:nvPr>
        </p:nvSpPr>
        <p:spPr>
          <a:xfrm>
            <a:off x="6346113" y="35735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9" hasCustomPrompt="1"/>
          </p:nvPr>
        </p:nvSpPr>
        <p:spPr>
          <a:xfrm>
            <a:off x="6346126" y="15197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4890800" y="2435575"/>
            <a:ext cx="353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ubTitle" idx="1"/>
          </p:nvPr>
        </p:nvSpPr>
        <p:spPr>
          <a:xfrm>
            <a:off x="5625700" y="3292750"/>
            <a:ext cx="27969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2" hasCustomPrompt="1"/>
          </p:nvPr>
        </p:nvSpPr>
        <p:spPr>
          <a:xfrm>
            <a:off x="4890800" y="1287925"/>
            <a:ext cx="3531900" cy="116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2" name="Google Shape;182;p30"/>
          <p:cNvSpPr/>
          <p:nvPr/>
        </p:nvSpPr>
        <p:spPr>
          <a:xfrm rot="-5400000" flipH="1">
            <a:off x="728367" y="-609613"/>
            <a:ext cx="4787453" cy="6006673"/>
          </a:xfrm>
          <a:custGeom>
            <a:avLst/>
            <a:gdLst/>
            <a:ahLst/>
            <a:cxnLst/>
            <a:rect l="l" t="t" r="r" b="b"/>
            <a:pathLst>
              <a:path w="43768" h="56166" extrusionOk="0">
                <a:moveTo>
                  <a:pt x="24054" y="0"/>
                </a:moveTo>
                <a:cubicBezTo>
                  <a:pt x="22092" y="0"/>
                  <a:pt x="20084" y="480"/>
                  <a:pt x="18082" y="1557"/>
                </a:cubicBezTo>
                <a:cubicBezTo>
                  <a:pt x="16673" y="2311"/>
                  <a:pt x="15329" y="3250"/>
                  <a:pt x="14411" y="4561"/>
                </a:cubicBezTo>
                <a:cubicBezTo>
                  <a:pt x="12925" y="6670"/>
                  <a:pt x="12739" y="9434"/>
                  <a:pt x="12991" y="12002"/>
                </a:cubicBezTo>
                <a:cubicBezTo>
                  <a:pt x="13253" y="14580"/>
                  <a:pt x="13908" y="17115"/>
                  <a:pt x="13887" y="19693"/>
                </a:cubicBezTo>
                <a:cubicBezTo>
                  <a:pt x="13843" y="23047"/>
                  <a:pt x="12685" y="26303"/>
                  <a:pt x="10598" y="28925"/>
                </a:cubicBezTo>
                <a:cubicBezTo>
                  <a:pt x="9025" y="30881"/>
                  <a:pt x="6971" y="32410"/>
                  <a:pt x="5452" y="34410"/>
                </a:cubicBezTo>
                <a:cubicBezTo>
                  <a:pt x="0" y="41555"/>
                  <a:pt x="2917" y="51945"/>
                  <a:pt x="11297" y="55212"/>
                </a:cubicBezTo>
                <a:cubicBezTo>
                  <a:pt x="12979" y="55866"/>
                  <a:pt x="14767" y="56166"/>
                  <a:pt x="16565" y="56166"/>
                </a:cubicBezTo>
                <a:cubicBezTo>
                  <a:pt x="18820" y="56166"/>
                  <a:pt x="21092" y="55695"/>
                  <a:pt x="23195" y="54862"/>
                </a:cubicBezTo>
                <a:cubicBezTo>
                  <a:pt x="26975" y="53365"/>
                  <a:pt x="30231" y="50765"/>
                  <a:pt x="32995" y="47793"/>
                </a:cubicBezTo>
                <a:cubicBezTo>
                  <a:pt x="37289" y="43172"/>
                  <a:pt x="40490" y="37644"/>
                  <a:pt x="42358" y="31613"/>
                </a:cubicBezTo>
                <a:cubicBezTo>
                  <a:pt x="43199" y="28849"/>
                  <a:pt x="43768" y="25975"/>
                  <a:pt x="43713" y="23091"/>
                </a:cubicBezTo>
                <a:cubicBezTo>
                  <a:pt x="43520" y="13399"/>
                  <a:pt x="34421" y="0"/>
                  <a:pt x="240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rot="7145358">
            <a:off x="6515687" y="-715757"/>
            <a:ext cx="3417051" cy="3968935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228675"/>
            <a:ext cx="77175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 rot="-535">
            <a:off x="713225" y="54891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 flipH="1">
            <a:off x="1283250" y="322963"/>
            <a:ext cx="6918929" cy="4535430"/>
          </a:xfrm>
          <a:custGeom>
            <a:avLst/>
            <a:gdLst/>
            <a:ahLst/>
            <a:cxnLst/>
            <a:rect l="l" t="t" r="r" b="b"/>
            <a:pathLst>
              <a:path w="44489" h="29163" extrusionOk="0">
                <a:moveTo>
                  <a:pt x="15430" y="0"/>
                </a:moveTo>
                <a:cubicBezTo>
                  <a:pt x="9906" y="0"/>
                  <a:pt x="4387" y="3454"/>
                  <a:pt x="1803" y="8453"/>
                </a:cubicBezTo>
                <a:cubicBezTo>
                  <a:pt x="645" y="10703"/>
                  <a:pt x="1" y="13358"/>
                  <a:pt x="798" y="15762"/>
                </a:cubicBezTo>
                <a:cubicBezTo>
                  <a:pt x="1891" y="19083"/>
                  <a:pt x="5431" y="21017"/>
                  <a:pt x="8883" y="21596"/>
                </a:cubicBezTo>
                <a:cubicBezTo>
                  <a:pt x="14914" y="22623"/>
                  <a:pt x="21294" y="20809"/>
                  <a:pt x="26724" y="24480"/>
                </a:cubicBezTo>
                <a:cubicBezTo>
                  <a:pt x="29916" y="26636"/>
                  <a:pt x="33253" y="29163"/>
                  <a:pt x="37049" y="29163"/>
                </a:cubicBezTo>
                <a:cubicBezTo>
                  <a:pt x="38256" y="29163"/>
                  <a:pt x="39509" y="28907"/>
                  <a:pt x="40818" y="28304"/>
                </a:cubicBezTo>
                <a:cubicBezTo>
                  <a:pt x="42796" y="27386"/>
                  <a:pt x="44391" y="25431"/>
                  <a:pt x="44434" y="23246"/>
                </a:cubicBezTo>
                <a:cubicBezTo>
                  <a:pt x="44489" y="21148"/>
                  <a:pt x="43167" y="19236"/>
                  <a:pt x="41561" y="17892"/>
                </a:cubicBezTo>
                <a:cubicBezTo>
                  <a:pt x="39955" y="16548"/>
                  <a:pt x="38032" y="15631"/>
                  <a:pt x="36306" y="14451"/>
                </a:cubicBezTo>
                <a:cubicBezTo>
                  <a:pt x="30155" y="10244"/>
                  <a:pt x="26211" y="2695"/>
                  <a:pt x="19076" y="532"/>
                </a:cubicBezTo>
                <a:cubicBezTo>
                  <a:pt x="17882" y="170"/>
                  <a:pt x="16656" y="0"/>
                  <a:pt x="15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4203475" y="519325"/>
            <a:ext cx="4227300" cy="11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73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/>
          <p:nvPr/>
        </p:nvSpPr>
        <p:spPr>
          <a:xfrm>
            <a:off x="5110975" y="3364425"/>
            <a:ext cx="3319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2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 rot="7885257">
            <a:off x="6347269" y="-708089"/>
            <a:ext cx="3798973" cy="4412626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1228675"/>
            <a:ext cx="38589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572125" y="1228675"/>
            <a:ext cx="38589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 rot="-535">
            <a:off x="713225" y="54891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/>
          <p:nvPr/>
        </p:nvSpPr>
        <p:spPr>
          <a:xfrm rot="-294685">
            <a:off x="-1446106" y="483354"/>
            <a:ext cx="3085536" cy="3583893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 rot="-9720378">
            <a:off x="6978695" y="2028936"/>
            <a:ext cx="3416979" cy="3968892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 flipH="1">
            <a:off x="597450" y="322963"/>
            <a:ext cx="6918929" cy="4535430"/>
          </a:xfrm>
          <a:custGeom>
            <a:avLst/>
            <a:gdLst/>
            <a:ahLst/>
            <a:cxnLst/>
            <a:rect l="l" t="t" r="r" b="b"/>
            <a:pathLst>
              <a:path w="44489" h="29163" extrusionOk="0">
                <a:moveTo>
                  <a:pt x="15430" y="0"/>
                </a:moveTo>
                <a:cubicBezTo>
                  <a:pt x="9906" y="0"/>
                  <a:pt x="4387" y="3454"/>
                  <a:pt x="1803" y="8453"/>
                </a:cubicBezTo>
                <a:cubicBezTo>
                  <a:pt x="645" y="10703"/>
                  <a:pt x="1" y="13358"/>
                  <a:pt x="798" y="15762"/>
                </a:cubicBezTo>
                <a:cubicBezTo>
                  <a:pt x="1891" y="19083"/>
                  <a:pt x="5431" y="21017"/>
                  <a:pt x="8883" y="21596"/>
                </a:cubicBezTo>
                <a:cubicBezTo>
                  <a:pt x="14914" y="22623"/>
                  <a:pt x="21294" y="20809"/>
                  <a:pt x="26724" y="24480"/>
                </a:cubicBezTo>
                <a:cubicBezTo>
                  <a:pt x="29916" y="26636"/>
                  <a:pt x="33253" y="29163"/>
                  <a:pt x="37049" y="29163"/>
                </a:cubicBezTo>
                <a:cubicBezTo>
                  <a:pt x="38256" y="29163"/>
                  <a:pt x="39509" y="28907"/>
                  <a:pt x="40818" y="28304"/>
                </a:cubicBezTo>
                <a:cubicBezTo>
                  <a:pt x="42796" y="27386"/>
                  <a:pt x="44391" y="25431"/>
                  <a:pt x="44434" y="23246"/>
                </a:cubicBezTo>
                <a:cubicBezTo>
                  <a:pt x="44489" y="21148"/>
                  <a:pt x="43167" y="19236"/>
                  <a:pt x="41561" y="17892"/>
                </a:cubicBezTo>
                <a:cubicBezTo>
                  <a:pt x="39955" y="16548"/>
                  <a:pt x="38032" y="15631"/>
                  <a:pt x="36306" y="14451"/>
                </a:cubicBezTo>
                <a:cubicBezTo>
                  <a:pt x="30155" y="10244"/>
                  <a:pt x="26211" y="2695"/>
                  <a:pt x="19076" y="532"/>
                </a:cubicBezTo>
                <a:cubicBezTo>
                  <a:pt x="17882" y="170"/>
                  <a:pt x="16656" y="0"/>
                  <a:pt x="15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453075" y="1503900"/>
            <a:ext cx="36729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600"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453075" y="2883900"/>
            <a:ext cx="3672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 rot="10800000" flipH="1">
            <a:off x="597450" y="246763"/>
            <a:ext cx="6918929" cy="4535430"/>
          </a:xfrm>
          <a:custGeom>
            <a:avLst/>
            <a:gdLst/>
            <a:ahLst/>
            <a:cxnLst/>
            <a:rect l="l" t="t" r="r" b="b"/>
            <a:pathLst>
              <a:path w="44489" h="29163" extrusionOk="0">
                <a:moveTo>
                  <a:pt x="15430" y="0"/>
                </a:moveTo>
                <a:cubicBezTo>
                  <a:pt x="9906" y="0"/>
                  <a:pt x="4387" y="3454"/>
                  <a:pt x="1803" y="8453"/>
                </a:cubicBezTo>
                <a:cubicBezTo>
                  <a:pt x="645" y="10703"/>
                  <a:pt x="1" y="13358"/>
                  <a:pt x="798" y="15762"/>
                </a:cubicBezTo>
                <a:cubicBezTo>
                  <a:pt x="1891" y="19083"/>
                  <a:pt x="5431" y="21017"/>
                  <a:pt x="8883" y="21596"/>
                </a:cubicBezTo>
                <a:cubicBezTo>
                  <a:pt x="14914" y="22623"/>
                  <a:pt x="21294" y="20809"/>
                  <a:pt x="26724" y="24480"/>
                </a:cubicBezTo>
                <a:cubicBezTo>
                  <a:pt x="29916" y="26636"/>
                  <a:pt x="33253" y="29163"/>
                  <a:pt x="37049" y="29163"/>
                </a:cubicBezTo>
                <a:cubicBezTo>
                  <a:pt x="38256" y="29163"/>
                  <a:pt x="39509" y="28907"/>
                  <a:pt x="40818" y="28304"/>
                </a:cubicBezTo>
                <a:cubicBezTo>
                  <a:pt x="42796" y="27386"/>
                  <a:pt x="44391" y="25431"/>
                  <a:pt x="44434" y="23246"/>
                </a:cubicBezTo>
                <a:cubicBezTo>
                  <a:pt x="44489" y="21148"/>
                  <a:pt x="43167" y="19236"/>
                  <a:pt x="41561" y="17892"/>
                </a:cubicBezTo>
                <a:cubicBezTo>
                  <a:pt x="39955" y="16548"/>
                  <a:pt x="38032" y="15631"/>
                  <a:pt x="36306" y="14451"/>
                </a:cubicBezTo>
                <a:cubicBezTo>
                  <a:pt x="30155" y="10244"/>
                  <a:pt x="26211" y="2695"/>
                  <a:pt x="19076" y="532"/>
                </a:cubicBezTo>
                <a:cubicBezTo>
                  <a:pt x="17882" y="170"/>
                  <a:pt x="16656" y="0"/>
                  <a:pt x="15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566200" y="915700"/>
            <a:ext cx="3833700" cy="3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 rot="10800000" flipH="1">
            <a:off x="1207050" y="246763"/>
            <a:ext cx="6918929" cy="4535430"/>
          </a:xfrm>
          <a:custGeom>
            <a:avLst/>
            <a:gdLst/>
            <a:ahLst/>
            <a:cxnLst/>
            <a:rect l="l" t="t" r="r" b="b"/>
            <a:pathLst>
              <a:path w="44489" h="29163" extrusionOk="0">
                <a:moveTo>
                  <a:pt x="15430" y="0"/>
                </a:moveTo>
                <a:cubicBezTo>
                  <a:pt x="9906" y="0"/>
                  <a:pt x="4387" y="3454"/>
                  <a:pt x="1803" y="8453"/>
                </a:cubicBezTo>
                <a:cubicBezTo>
                  <a:pt x="645" y="10703"/>
                  <a:pt x="1" y="13358"/>
                  <a:pt x="798" y="15762"/>
                </a:cubicBezTo>
                <a:cubicBezTo>
                  <a:pt x="1891" y="19083"/>
                  <a:pt x="5431" y="21017"/>
                  <a:pt x="8883" y="21596"/>
                </a:cubicBezTo>
                <a:cubicBezTo>
                  <a:pt x="14914" y="22623"/>
                  <a:pt x="21294" y="20809"/>
                  <a:pt x="26724" y="24480"/>
                </a:cubicBezTo>
                <a:cubicBezTo>
                  <a:pt x="29916" y="26636"/>
                  <a:pt x="33253" y="29163"/>
                  <a:pt x="37049" y="29163"/>
                </a:cubicBezTo>
                <a:cubicBezTo>
                  <a:pt x="38256" y="29163"/>
                  <a:pt x="39509" y="28907"/>
                  <a:pt x="40818" y="28304"/>
                </a:cubicBezTo>
                <a:cubicBezTo>
                  <a:pt x="42796" y="27386"/>
                  <a:pt x="44391" y="25431"/>
                  <a:pt x="44434" y="23246"/>
                </a:cubicBezTo>
                <a:cubicBezTo>
                  <a:pt x="44489" y="21148"/>
                  <a:pt x="43167" y="19236"/>
                  <a:pt x="41561" y="17892"/>
                </a:cubicBezTo>
                <a:cubicBezTo>
                  <a:pt x="39955" y="16548"/>
                  <a:pt x="38032" y="15631"/>
                  <a:pt x="36306" y="14451"/>
                </a:cubicBezTo>
                <a:cubicBezTo>
                  <a:pt x="30155" y="10244"/>
                  <a:pt x="26211" y="2695"/>
                  <a:pt x="19076" y="532"/>
                </a:cubicBezTo>
                <a:cubicBezTo>
                  <a:pt x="17882" y="170"/>
                  <a:pt x="16656" y="0"/>
                  <a:pt x="154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5007425" y="1164575"/>
            <a:ext cx="3028200" cy="17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8600" b="1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4931350" y="2767650"/>
            <a:ext cx="3028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713225" y="349550"/>
            <a:ext cx="3779700" cy="20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00" b="1"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EF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ctrTitle"/>
          </p:nvPr>
        </p:nvSpPr>
        <p:spPr>
          <a:xfrm>
            <a:off x="1075600" y="996625"/>
            <a:ext cx="3663600" cy="24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 smtClean="0">
                <a:latin typeface="Fjalla One"/>
                <a:ea typeface="Fjalla One"/>
                <a:cs typeface="Fjalla One"/>
                <a:sym typeface="Fjalla One"/>
              </a:rPr>
              <a:t>Registros </a:t>
            </a:r>
            <a:r>
              <a:rPr lang="en" sz="4700" dirty="0">
                <a:latin typeface="Fjalla One"/>
                <a:ea typeface="Fjalla One"/>
                <a:cs typeface="Fjalla One"/>
                <a:sym typeface="Fjalla One"/>
              </a:rPr>
              <a:t>de refresco en México</a:t>
            </a:r>
            <a:endParaRPr sz="4700" dirty="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2" name="Google Shape;192;p32"/>
          <p:cNvSpPr txBox="1">
            <a:spLocks noGrp="1"/>
          </p:cNvSpPr>
          <p:nvPr>
            <p:ph type="subTitle" idx="1"/>
          </p:nvPr>
        </p:nvSpPr>
        <p:spPr>
          <a:xfrm>
            <a:off x="1075600" y="3348050"/>
            <a:ext cx="267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Relación entre consumo y monitoreo</a:t>
            </a:r>
            <a:endParaRPr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225" y="1317700"/>
            <a:ext cx="4099997" cy="2731196"/>
          </a:xfrm>
          <a:prstGeom prst="rect">
            <a:avLst/>
          </a:prstGeom>
          <a:noFill/>
          <a:ln>
            <a:noFill/>
          </a:ln>
          <a:effectLst>
            <a:outerShdw blurRad="128588" dist="142875" dir="840000" algn="bl" rotWithShape="0">
              <a:srgbClr val="000000">
                <a:alpha val="6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5590075" y="1255000"/>
            <a:ext cx="3028200" cy="17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Refresco!</a:t>
            </a:r>
            <a:endParaRPr sz="6000"/>
          </a:p>
        </p:txBody>
      </p:sp>
      <p:sp>
        <p:nvSpPr>
          <p:cNvPr id="199" name="Google Shape;199;p33"/>
          <p:cNvSpPr txBox="1">
            <a:spLocks noGrp="1"/>
          </p:cNvSpPr>
          <p:nvPr>
            <p:ph type="subTitle" idx="1"/>
          </p:nvPr>
        </p:nvSpPr>
        <p:spPr>
          <a:xfrm>
            <a:off x="5664700" y="3119250"/>
            <a:ext cx="3028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 un estudio de monitoreo de la PROFECO acerca de diversos productos en todo el país, es curioso saber y analizar la relación que existe acerca del refresco y cuántas veces ha aparecido registrado.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5" y="1446600"/>
            <a:ext cx="4732725" cy="2662175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4867125" y="548650"/>
            <a:ext cx="3487500" cy="10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¿Cuáles son los estados en dónde más refrescos se han registrado?</a:t>
            </a:r>
            <a:endParaRPr sz="2500">
              <a:solidFill>
                <a:schemeClr val="accent2"/>
              </a:solidFill>
            </a:endParaRPr>
          </a:p>
        </p:txBody>
      </p:sp>
      <p:sp>
        <p:nvSpPr>
          <p:cNvPr id="206" name="Google Shape;206;p34"/>
          <p:cNvSpPr txBox="1">
            <a:spLocks noGrp="1"/>
          </p:cNvSpPr>
          <p:nvPr>
            <p:ph type="subTitle" idx="1"/>
          </p:nvPr>
        </p:nvSpPr>
        <p:spPr>
          <a:xfrm>
            <a:off x="4867125" y="1748325"/>
            <a:ext cx="3487500" cy="27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De acuerdo a los datos, estos son los estados en los que se han registrado la mayor cantidad de apariciones de este  producto. Esto incluye refrescos diversas marcas y registrados incluso en diferentes cadenas comerciales.</a:t>
            </a:r>
            <a:endParaRPr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Hay una diferencia notable entre Ciudad de México con el resto de las entidades.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63" y="677763"/>
            <a:ext cx="4162425" cy="2676525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6000" dist="38100" dir="5400000" fadeDir="5400012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 rot="-711">
            <a:off x="1064650" y="1430695"/>
            <a:ext cx="29004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¿Y que hay de los estados con menores registros?</a:t>
            </a:r>
            <a:endParaRPr sz="2300"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1"/>
          </p:nvPr>
        </p:nvSpPr>
        <p:spPr>
          <a:xfrm>
            <a:off x="1064650" y="2521200"/>
            <a:ext cx="29004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Nayarit es el estado con menor registros en el país, teniendo casi 36 veces menos que la Ciudad de México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288" y="1477863"/>
            <a:ext cx="3228975" cy="2428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7000" dist="38100" dir="5400000" fadeDir="5400012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 rot="-535">
            <a:off x="793625" y="137053"/>
            <a:ext cx="77175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mapa ayuda a comprenderlo mejor</a:t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t="5917"/>
          <a:stretch/>
        </p:blipFill>
        <p:spPr>
          <a:xfrm>
            <a:off x="1351675" y="849725"/>
            <a:ext cx="6916101" cy="4068024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853900" y="71850"/>
            <a:ext cx="75846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México y su consumo</a:t>
            </a:r>
            <a:endParaRPr sz="3000">
              <a:solidFill>
                <a:schemeClr val="accent4"/>
              </a:solidFill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50" y="970075"/>
            <a:ext cx="5051376" cy="35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6073725" y="2415500"/>
            <a:ext cx="30000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No hay que perder en cuenta el consumo general del refresco en el país y buscar </a:t>
            </a:r>
            <a:r>
              <a:rPr lang="en" dirty="0" smtClean="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su</a:t>
            </a:r>
            <a:r>
              <a:rPr lang="en" dirty="0" smtClean="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dirty="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consumo </a:t>
            </a:r>
            <a:r>
              <a:rPr lang="en" dirty="0" smtClean="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equilibrado.</a:t>
            </a:r>
            <a:endParaRPr dirty="0">
              <a:solidFill>
                <a:schemeClr val="accent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rcadillo Anual de Sofía by Slidesgo">
  <a:themeElements>
    <a:clrScheme name="Simple Light">
      <a:dk1>
        <a:srgbClr val="64160C"/>
      </a:dk1>
      <a:lt1>
        <a:srgbClr val="F3D798"/>
      </a:lt1>
      <a:dk2>
        <a:srgbClr val="F3EFEB"/>
      </a:dk2>
      <a:lt2>
        <a:srgbClr val="CEB097"/>
      </a:lt2>
      <a:accent1>
        <a:srgbClr val="CA806B"/>
      </a:accent1>
      <a:accent2>
        <a:srgbClr val="64160C"/>
      </a:accent2>
      <a:accent3>
        <a:srgbClr val="F3D798"/>
      </a:accent3>
      <a:accent4>
        <a:srgbClr val="64160C"/>
      </a:accent4>
      <a:accent5>
        <a:srgbClr val="CEB097"/>
      </a:accent5>
      <a:accent6>
        <a:srgbClr val="CA806B"/>
      </a:accent6>
      <a:hlink>
        <a:srgbClr val="6416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Presentación en pantalla (16:9)</PresentationFormat>
  <Paragraphs>13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5" baseType="lpstr">
      <vt:lpstr>Cabin</vt:lpstr>
      <vt:lpstr>Roboto Condensed Light</vt:lpstr>
      <vt:lpstr>Livvic</vt:lpstr>
      <vt:lpstr>Fira Sans Extra Condensed</vt:lpstr>
      <vt:lpstr>Fjalla One</vt:lpstr>
      <vt:lpstr>Arial</vt:lpstr>
      <vt:lpstr>Didact Gothic</vt:lpstr>
      <vt:lpstr>Nunito</vt:lpstr>
      <vt:lpstr>Mercadillo Anual de Sofía by Slidesgo</vt:lpstr>
      <vt:lpstr>Registros de refresco en México</vt:lpstr>
      <vt:lpstr>Refresco!</vt:lpstr>
      <vt:lpstr>¿Cuáles son los estados en dónde más refrescos se han registrado?</vt:lpstr>
      <vt:lpstr>¿Y que hay de los estados con menores registros?</vt:lpstr>
      <vt:lpstr>Una mapa ayuda a comprenderlo mejor</vt:lpstr>
      <vt:lpstr>México y su consumo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Registros de refresco en México</dc:title>
  <cp:lastModifiedBy>Edgar Canseco</cp:lastModifiedBy>
  <cp:revision>1</cp:revision>
  <dcterms:modified xsi:type="dcterms:W3CDTF">2021-07-12T11:02:00Z</dcterms:modified>
</cp:coreProperties>
</file>